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8" r:id="rId3"/>
    <p:sldId id="266" r:id="rId4"/>
    <p:sldId id="259" r:id="rId5"/>
    <p:sldId id="264" r:id="rId6"/>
    <p:sldId id="261" r:id="rId7"/>
    <p:sldId id="267" r:id="rId8"/>
    <p:sldId id="262" r:id="rId9"/>
    <p:sldId id="27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E5866-F7F8-4581-B0AE-553C17161C41}" v="1" dt="2024-02-23T20:46:43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Silva" userId="c820063ebe49b109" providerId="LiveId" clId="{DA545D2B-9B97-4583-B5E4-1B33A6F1ACDE}"/>
    <pc:docChg chg="custSel delSld modSld">
      <pc:chgData name="Nicole Silva" userId="c820063ebe49b109" providerId="LiveId" clId="{DA545D2B-9B97-4583-B5E4-1B33A6F1ACDE}" dt="2023-03-07T13:34:19.321" v="189" actId="1440"/>
      <pc:docMkLst>
        <pc:docMk/>
      </pc:docMkLst>
      <pc:sldChg chg="modSp mod">
        <pc:chgData name="Nicole Silva" userId="c820063ebe49b109" providerId="LiveId" clId="{DA545D2B-9B97-4583-B5E4-1B33A6F1ACDE}" dt="2023-03-07T13:16:39.459" v="171" actId="1076"/>
        <pc:sldMkLst>
          <pc:docMk/>
          <pc:sldMk cId="2221103199" sldId="256"/>
        </pc:sldMkLst>
        <pc:spChg chg="mod">
          <ac:chgData name="Nicole Silva" userId="c820063ebe49b109" providerId="LiveId" clId="{DA545D2B-9B97-4583-B5E4-1B33A6F1ACDE}" dt="2023-03-07T13:16:39.459" v="171" actId="1076"/>
          <ac:spMkLst>
            <pc:docMk/>
            <pc:sldMk cId="2221103199" sldId="256"/>
            <ac:spMk id="2" creationId="{440DD52B-A612-4C96-AD89-9036E2BACA7F}"/>
          </ac:spMkLst>
        </pc:spChg>
      </pc:sldChg>
      <pc:sldChg chg="del">
        <pc:chgData name="Nicole Silva" userId="c820063ebe49b109" providerId="LiveId" clId="{DA545D2B-9B97-4583-B5E4-1B33A6F1ACDE}" dt="2023-03-07T12:56:03.834" v="155" actId="2696"/>
        <pc:sldMkLst>
          <pc:docMk/>
          <pc:sldMk cId="4015198666" sldId="257"/>
        </pc:sldMkLst>
      </pc:sldChg>
      <pc:sldChg chg="addSp modSp mod">
        <pc:chgData name="Nicole Silva" userId="c820063ebe49b109" providerId="LiveId" clId="{DA545D2B-9B97-4583-B5E4-1B33A6F1ACDE}" dt="2023-03-06T19:08:48.664" v="17" actId="1076"/>
        <pc:sldMkLst>
          <pc:docMk/>
          <pc:sldMk cId="734663822" sldId="261"/>
        </pc:sldMkLst>
        <pc:spChg chg="mod">
          <ac:chgData name="Nicole Silva" userId="c820063ebe49b109" providerId="LiveId" clId="{DA545D2B-9B97-4583-B5E4-1B33A6F1ACDE}" dt="2023-03-06T19:08:26.687" v="9" actId="1076"/>
          <ac:spMkLst>
            <pc:docMk/>
            <pc:sldMk cId="734663822" sldId="261"/>
            <ac:spMk id="8" creationId="{E197F402-76D5-47DB-8407-ED22978A5C01}"/>
          </ac:spMkLst>
        </pc:spChg>
        <pc:spChg chg="mod">
          <ac:chgData name="Nicole Silva" userId="c820063ebe49b109" providerId="LiveId" clId="{DA545D2B-9B97-4583-B5E4-1B33A6F1ACDE}" dt="2023-03-06T19:08:37.072" v="12" actId="1076"/>
          <ac:spMkLst>
            <pc:docMk/>
            <pc:sldMk cId="734663822" sldId="261"/>
            <ac:spMk id="9" creationId="{3F839584-11E5-4D36-AFA8-492223AB5A1B}"/>
          </ac:spMkLst>
        </pc:spChg>
        <pc:spChg chg="mod">
          <ac:chgData name="Nicole Silva" userId="c820063ebe49b109" providerId="LiveId" clId="{DA545D2B-9B97-4583-B5E4-1B33A6F1ACDE}" dt="2023-03-06T19:08:45.846" v="16" actId="1076"/>
          <ac:spMkLst>
            <pc:docMk/>
            <pc:sldMk cId="734663822" sldId="261"/>
            <ac:spMk id="11" creationId="{A912A95D-9BAC-45CF-817A-CDCACA55FE90}"/>
          </ac:spMkLst>
        </pc:spChg>
        <pc:spChg chg="mod">
          <ac:chgData name="Nicole Silva" userId="c820063ebe49b109" providerId="LiveId" clId="{DA545D2B-9B97-4583-B5E4-1B33A6F1ACDE}" dt="2023-03-06T19:08:48.664" v="17" actId="1076"/>
          <ac:spMkLst>
            <pc:docMk/>
            <pc:sldMk cId="734663822" sldId="261"/>
            <ac:spMk id="12" creationId="{53986C22-FA20-40CC-85F0-C694247A12F3}"/>
          </ac:spMkLst>
        </pc:spChg>
        <pc:picChg chg="mod">
          <ac:chgData name="Nicole Silva" userId="c820063ebe49b109" providerId="LiveId" clId="{DA545D2B-9B97-4583-B5E4-1B33A6F1ACDE}" dt="2023-03-06T19:08:33.759" v="11" actId="1076"/>
          <ac:picMkLst>
            <pc:docMk/>
            <pc:sldMk cId="734663822" sldId="261"/>
            <ac:picMk id="3" creationId="{53637EAB-806A-425E-AF18-7A0CFCF48F12}"/>
          </ac:picMkLst>
        </pc:picChg>
        <pc:picChg chg="mod">
          <ac:chgData name="Nicole Silva" userId="c820063ebe49b109" providerId="LiveId" clId="{DA545D2B-9B97-4583-B5E4-1B33A6F1ACDE}" dt="2023-03-06T19:08:44.009" v="15" actId="1076"/>
          <ac:picMkLst>
            <pc:docMk/>
            <pc:sldMk cId="734663822" sldId="261"/>
            <ac:picMk id="4" creationId="{56FE0A2C-6017-44C7-9EA2-4A1BD7A46B44}"/>
          </ac:picMkLst>
        </pc:picChg>
        <pc:picChg chg="add mod modCrop">
          <ac:chgData name="Nicole Silva" userId="c820063ebe49b109" providerId="LiveId" clId="{DA545D2B-9B97-4583-B5E4-1B33A6F1ACDE}" dt="2023-03-06T19:08:30.484" v="10" actId="1076"/>
          <ac:picMkLst>
            <pc:docMk/>
            <pc:sldMk cId="734663822" sldId="261"/>
            <ac:picMk id="10" creationId="{304D84D4-CA63-C7B5-9217-D7DFFD09376F}"/>
          </ac:picMkLst>
        </pc:picChg>
      </pc:sldChg>
      <pc:sldChg chg="addSp delSp modSp mod">
        <pc:chgData name="Nicole Silva" userId="c820063ebe49b109" providerId="LiveId" clId="{DA545D2B-9B97-4583-B5E4-1B33A6F1ACDE}" dt="2023-03-07T13:34:19.321" v="189" actId="1440"/>
        <pc:sldMkLst>
          <pc:docMk/>
          <pc:sldMk cId="1249315244" sldId="268"/>
        </pc:sldMkLst>
        <pc:spChg chg="mod">
          <ac:chgData name="Nicole Silva" userId="c820063ebe49b109" providerId="LiveId" clId="{DA545D2B-9B97-4583-B5E4-1B33A6F1ACDE}" dt="2023-03-07T13:22:39.600" v="173" actId="1076"/>
          <ac:spMkLst>
            <pc:docMk/>
            <pc:sldMk cId="1249315244" sldId="268"/>
            <ac:spMk id="2" creationId="{C4A545BF-C917-4761-A118-1D0ED123688B}"/>
          </ac:spMkLst>
        </pc:spChg>
        <pc:spChg chg="add mod">
          <ac:chgData name="Nicole Silva" userId="c820063ebe49b109" providerId="LiveId" clId="{DA545D2B-9B97-4583-B5E4-1B33A6F1ACDE}" dt="2023-03-07T13:22:33.341" v="172" actId="14100"/>
          <ac:spMkLst>
            <pc:docMk/>
            <pc:sldMk cId="1249315244" sldId="268"/>
            <ac:spMk id="3" creationId="{E5EF5A10-5F1A-524A-AB6E-62DE69E27E59}"/>
          </ac:spMkLst>
        </pc:spChg>
        <pc:picChg chg="add mod">
          <ac:chgData name="Nicole Silva" userId="c820063ebe49b109" providerId="LiveId" clId="{DA545D2B-9B97-4583-B5E4-1B33A6F1ACDE}" dt="2023-03-06T19:11:18.480" v="142" actId="1076"/>
          <ac:picMkLst>
            <pc:docMk/>
            <pc:sldMk cId="1249315244" sldId="268"/>
            <ac:picMk id="6" creationId="{2C2E9F67-C767-097F-272F-1B800EDEA59D}"/>
          </ac:picMkLst>
        </pc:picChg>
        <pc:picChg chg="add mod">
          <ac:chgData name="Nicole Silva" userId="c820063ebe49b109" providerId="LiveId" clId="{DA545D2B-9B97-4583-B5E4-1B33A6F1ACDE}" dt="2023-03-06T19:14:57.329" v="147" actId="1076"/>
          <ac:picMkLst>
            <pc:docMk/>
            <pc:sldMk cId="1249315244" sldId="268"/>
            <ac:picMk id="7" creationId="{A8FE33A6-3BB9-52A2-8B6A-6EFD14F8D796}"/>
          </ac:picMkLst>
        </pc:picChg>
        <pc:picChg chg="add del mod">
          <ac:chgData name="Nicole Silva" userId="c820063ebe49b109" providerId="LiveId" clId="{DA545D2B-9B97-4583-B5E4-1B33A6F1ACDE}" dt="2023-03-07T13:33:11.825" v="177" actId="21"/>
          <ac:picMkLst>
            <pc:docMk/>
            <pc:sldMk cId="1249315244" sldId="268"/>
            <ac:picMk id="9" creationId="{6F945A85-1739-A97C-774D-DEF603BF3833}"/>
          </ac:picMkLst>
        </pc:picChg>
        <pc:picChg chg="add del mod">
          <ac:chgData name="Nicole Silva" userId="c820063ebe49b109" providerId="LiveId" clId="{DA545D2B-9B97-4583-B5E4-1B33A6F1ACDE}" dt="2023-03-07T13:33:31.456" v="181" actId="21"/>
          <ac:picMkLst>
            <pc:docMk/>
            <pc:sldMk cId="1249315244" sldId="268"/>
            <ac:picMk id="11" creationId="{05CE9719-7D1F-2242-7EF9-6C05BF64E817}"/>
          </ac:picMkLst>
        </pc:picChg>
        <pc:picChg chg="add mod modCrop">
          <ac:chgData name="Nicole Silva" userId="c820063ebe49b109" providerId="LiveId" clId="{DA545D2B-9B97-4583-B5E4-1B33A6F1ACDE}" dt="2023-03-07T13:34:19.321" v="189" actId="1440"/>
          <ac:picMkLst>
            <pc:docMk/>
            <pc:sldMk cId="1249315244" sldId="268"/>
            <ac:picMk id="13" creationId="{7AB9A644-A61F-DCC2-67AD-8ABC0F31C7D0}"/>
          </ac:picMkLst>
        </pc:picChg>
      </pc:sldChg>
    </pc:docChg>
  </pc:docChgLst>
  <pc:docChgLst>
    <pc:chgData name="Nicole Silva" userId="c820063ebe49b109" providerId="LiveId" clId="{AE0E5866-F7F8-4581-B0AE-553C17161C41}"/>
    <pc:docChg chg="custSel modSld">
      <pc:chgData name="Nicole Silva" userId="c820063ebe49b109" providerId="LiveId" clId="{AE0E5866-F7F8-4581-B0AE-553C17161C41}" dt="2024-02-23T22:37:04.740" v="96" actId="14100"/>
      <pc:docMkLst>
        <pc:docMk/>
      </pc:docMkLst>
      <pc:sldChg chg="addSp modSp mod">
        <pc:chgData name="Nicole Silva" userId="c820063ebe49b109" providerId="LiveId" clId="{AE0E5866-F7F8-4581-B0AE-553C17161C41}" dt="2024-02-23T20:43:54.944" v="86" actId="207"/>
        <pc:sldMkLst>
          <pc:docMk/>
          <pc:sldMk cId="355440338" sldId="259"/>
        </pc:sldMkLst>
        <pc:spChg chg="mod">
          <ac:chgData name="Nicole Silva" userId="c820063ebe49b109" providerId="LiveId" clId="{AE0E5866-F7F8-4581-B0AE-553C17161C41}" dt="2024-02-23T20:42:12.036" v="2" actId="14100"/>
          <ac:spMkLst>
            <pc:docMk/>
            <pc:sldMk cId="355440338" sldId="259"/>
            <ac:spMk id="4" creationId="{CCE30F3F-1613-D4DE-C0D4-A71FCE59134A}"/>
          </ac:spMkLst>
        </pc:spChg>
        <pc:spChg chg="add mod">
          <ac:chgData name="Nicole Silva" userId="c820063ebe49b109" providerId="LiveId" clId="{AE0E5866-F7F8-4581-B0AE-553C17161C41}" dt="2024-02-23T20:43:54.944" v="86" actId="207"/>
          <ac:spMkLst>
            <pc:docMk/>
            <pc:sldMk cId="355440338" sldId="259"/>
            <ac:spMk id="6" creationId="{38F48274-F724-9079-960B-77B66C70C35E}"/>
          </ac:spMkLst>
        </pc:spChg>
      </pc:sldChg>
      <pc:sldChg chg="addSp delSp modSp mod">
        <pc:chgData name="Nicole Silva" userId="c820063ebe49b109" providerId="LiveId" clId="{AE0E5866-F7F8-4581-B0AE-553C17161C41}" dt="2024-02-23T22:37:04.740" v="96" actId="14100"/>
        <pc:sldMkLst>
          <pc:docMk/>
          <pc:sldMk cId="2593289749" sldId="264"/>
        </pc:sldMkLst>
        <pc:picChg chg="add del mod modCrop">
          <ac:chgData name="Nicole Silva" userId="c820063ebe49b109" providerId="LiveId" clId="{AE0E5866-F7F8-4581-B0AE-553C17161C41}" dt="2024-02-23T22:36:19.485" v="93" actId="21"/>
          <ac:picMkLst>
            <pc:docMk/>
            <pc:sldMk cId="2593289749" sldId="264"/>
            <ac:picMk id="3" creationId="{4D202B56-ED0E-46C6-3C91-DC243275B74A}"/>
          </ac:picMkLst>
        </pc:picChg>
        <pc:picChg chg="del">
          <ac:chgData name="Nicole Silva" userId="c820063ebe49b109" providerId="LiveId" clId="{AE0E5866-F7F8-4581-B0AE-553C17161C41}" dt="2024-02-23T20:46:32.041" v="87" actId="21"/>
          <ac:picMkLst>
            <pc:docMk/>
            <pc:sldMk cId="2593289749" sldId="264"/>
            <ac:picMk id="5" creationId="{0013C31F-F4E8-6651-B73C-4BD32B0C2399}"/>
          </ac:picMkLst>
        </pc:picChg>
        <pc:picChg chg="add mod">
          <ac:chgData name="Nicole Silva" userId="c820063ebe49b109" providerId="LiveId" clId="{AE0E5866-F7F8-4581-B0AE-553C17161C41}" dt="2024-02-23T22:37:04.740" v="96" actId="14100"/>
          <ac:picMkLst>
            <pc:docMk/>
            <pc:sldMk cId="2593289749" sldId="264"/>
            <ac:picMk id="6" creationId="{D3EE10C2-37E0-23F1-E8E2-01E7AAA6FF53}"/>
          </ac:picMkLst>
        </pc:picChg>
      </pc:sldChg>
    </pc:docChg>
  </pc:docChgLst>
  <pc:docChgLst>
    <pc:chgData name="Nicole Silva" userId="c820063ebe49b109" providerId="LiveId" clId="{B464DAA7-9493-4F70-B366-CA9BB3753C4C}"/>
    <pc:docChg chg="custSel addSld modSld">
      <pc:chgData name="Nicole Silva" userId="c820063ebe49b109" providerId="LiveId" clId="{B464DAA7-9493-4F70-B366-CA9BB3753C4C}" dt="2023-06-06T13:55:19.274" v="133" actId="113"/>
      <pc:docMkLst>
        <pc:docMk/>
      </pc:docMkLst>
      <pc:sldChg chg="modSp mod">
        <pc:chgData name="Nicole Silva" userId="c820063ebe49b109" providerId="LiveId" clId="{B464DAA7-9493-4F70-B366-CA9BB3753C4C}" dt="2023-06-06T13:53:51.010" v="108" actId="33524"/>
        <pc:sldMkLst>
          <pc:docMk/>
          <pc:sldMk cId="734663822" sldId="261"/>
        </pc:sldMkLst>
        <pc:spChg chg="mod">
          <ac:chgData name="Nicole Silva" userId="c820063ebe49b109" providerId="LiveId" clId="{B464DAA7-9493-4F70-B366-CA9BB3753C4C}" dt="2023-06-06T13:53:31.680" v="107" actId="33524"/>
          <ac:spMkLst>
            <pc:docMk/>
            <pc:sldMk cId="734663822" sldId="261"/>
            <ac:spMk id="8" creationId="{E197F402-76D5-47DB-8407-ED22978A5C01}"/>
          </ac:spMkLst>
        </pc:spChg>
        <pc:spChg chg="mod">
          <ac:chgData name="Nicole Silva" userId="c820063ebe49b109" providerId="LiveId" clId="{B464DAA7-9493-4F70-B366-CA9BB3753C4C}" dt="2023-06-06T13:53:51.010" v="108" actId="33524"/>
          <ac:spMkLst>
            <pc:docMk/>
            <pc:sldMk cId="734663822" sldId="261"/>
            <ac:spMk id="12" creationId="{53986C22-FA20-40CC-85F0-C694247A12F3}"/>
          </ac:spMkLst>
        </pc:spChg>
      </pc:sldChg>
      <pc:sldChg chg="modSp mod">
        <pc:chgData name="Nicole Silva" userId="c820063ebe49b109" providerId="LiveId" clId="{B464DAA7-9493-4F70-B366-CA9BB3753C4C}" dt="2023-06-06T13:46:52.902" v="0" actId="33524"/>
        <pc:sldMkLst>
          <pc:docMk/>
          <pc:sldMk cId="865215477" sldId="262"/>
        </pc:sldMkLst>
        <pc:spChg chg="mod">
          <ac:chgData name="Nicole Silva" userId="c820063ebe49b109" providerId="LiveId" clId="{B464DAA7-9493-4F70-B366-CA9BB3753C4C}" dt="2023-06-06T13:46:52.902" v="0" actId="33524"/>
          <ac:spMkLst>
            <pc:docMk/>
            <pc:sldMk cId="865215477" sldId="262"/>
            <ac:spMk id="10" creationId="{F08E67FB-9D2D-4D57-B995-602963702F2A}"/>
          </ac:spMkLst>
        </pc:spChg>
      </pc:sldChg>
      <pc:sldChg chg="addSp delSp modSp add mod">
        <pc:chgData name="Nicole Silva" userId="c820063ebe49b109" providerId="LiveId" clId="{B464DAA7-9493-4F70-B366-CA9BB3753C4C}" dt="2023-06-06T13:55:19.274" v="133" actId="113"/>
        <pc:sldMkLst>
          <pc:docMk/>
          <pc:sldMk cId="3735490791" sldId="270"/>
        </pc:sldMkLst>
        <pc:spChg chg="mod">
          <ac:chgData name="Nicole Silva" userId="c820063ebe49b109" providerId="LiveId" clId="{B464DAA7-9493-4F70-B366-CA9BB3753C4C}" dt="2023-06-06T13:48:12.879" v="52"/>
          <ac:spMkLst>
            <pc:docMk/>
            <pc:sldMk cId="3735490791" sldId="270"/>
            <ac:spMk id="2" creationId="{263D2954-E3F2-4788-8B55-F8B24A6463DB}"/>
          </ac:spMkLst>
        </pc:spChg>
        <pc:spChg chg="add mod">
          <ac:chgData name="Nicole Silva" userId="c820063ebe49b109" providerId="LiveId" clId="{B464DAA7-9493-4F70-B366-CA9BB3753C4C}" dt="2023-06-06T13:55:19.274" v="133" actId="113"/>
          <ac:spMkLst>
            <pc:docMk/>
            <pc:sldMk cId="3735490791" sldId="270"/>
            <ac:spMk id="3" creationId="{E819B893-63EE-B85B-1A89-98900A5F48E5}"/>
          </ac:spMkLst>
        </pc:spChg>
        <pc:spChg chg="del">
          <ac:chgData name="Nicole Silva" userId="c820063ebe49b109" providerId="LiveId" clId="{B464DAA7-9493-4F70-B366-CA9BB3753C4C}" dt="2023-06-06T13:47:24.585" v="5" actId="21"/>
          <ac:spMkLst>
            <pc:docMk/>
            <pc:sldMk cId="3735490791" sldId="270"/>
            <ac:spMk id="4" creationId="{776D5DDD-AA8B-4406-979A-397535A32650}"/>
          </ac:spMkLst>
        </pc:spChg>
        <pc:spChg chg="del">
          <ac:chgData name="Nicole Silva" userId="c820063ebe49b109" providerId="LiveId" clId="{B464DAA7-9493-4F70-B366-CA9BB3753C4C}" dt="2023-06-06T13:47:14.779" v="2" actId="21"/>
          <ac:spMkLst>
            <pc:docMk/>
            <pc:sldMk cId="3735490791" sldId="270"/>
            <ac:spMk id="6" creationId="{4F985A62-EFF8-4F29-A248-08AC6BF43048}"/>
          </ac:spMkLst>
        </pc:spChg>
        <pc:spChg chg="del">
          <ac:chgData name="Nicole Silva" userId="c820063ebe49b109" providerId="LiveId" clId="{B464DAA7-9493-4F70-B366-CA9BB3753C4C}" dt="2023-06-06T13:47:32.979" v="8" actId="21"/>
          <ac:spMkLst>
            <pc:docMk/>
            <pc:sldMk cId="3735490791" sldId="270"/>
            <ac:spMk id="10" creationId="{F08E67FB-9D2D-4D57-B995-602963702F2A}"/>
          </ac:spMkLst>
        </pc:spChg>
        <pc:spChg chg="add mod">
          <ac:chgData name="Nicole Silva" userId="c820063ebe49b109" providerId="LiveId" clId="{B464DAA7-9493-4F70-B366-CA9BB3753C4C}" dt="2023-06-06T13:50:36.574" v="66" actId="208"/>
          <ac:spMkLst>
            <pc:docMk/>
            <pc:sldMk cId="3735490791" sldId="270"/>
            <ac:spMk id="14" creationId="{610966C8-FA27-A1C9-A924-73B36ECA6C5A}"/>
          </ac:spMkLst>
        </pc:spChg>
        <pc:spChg chg="add mod">
          <ac:chgData name="Nicole Silva" userId="c820063ebe49b109" providerId="LiveId" clId="{B464DAA7-9493-4F70-B366-CA9BB3753C4C}" dt="2023-06-06T13:52:48.874" v="106" actId="207"/>
          <ac:spMkLst>
            <pc:docMk/>
            <pc:sldMk cId="3735490791" sldId="270"/>
            <ac:spMk id="20" creationId="{34133406-9191-B3A9-C97F-23D3736B3A12}"/>
          </ac:spMkLst>
        </pc:spChg>
        <pc:picChg chg="del">
          <ac:chgData name="Nicole Silva" userId="c820063ebe49b109" providerId="LiveId" clId="{B464DAA7-9493-4F70-B366-CA9BB3753C4C}" dt="2023-06-06T13:47:21.155" v="4" actId="21"/>
          <ac:picMkLst>
            <pc:docMk/>
            <pc:sldMk cId="3735490791" sldId="270"/>
            <ac:picMk id="3" creationId="{62F167BD-DDD0-43E5-B597-6BA5FA2CB7A8}"/>
          </ac:picMkLst>
        </pc:picChg>
        <pc:picChg chg="del">
          <ac:chgData name="Nicole Silva" userId="c820063ebe49b109" providerId="LiveId" clId="{B464DAA7-9493-4F70-B366-CA9BB3753C4C}" dt="2023-06-06T13:47:38.494" v="9" actId="21"/>
          <ac:picMkLst>
            <pc:docMk/>
            <pc:sldMk cId="3735490791" sldId="270"/>
            <ac:picMk id="5" creationId="{23C529FE-7C28-4939-AC71-E5B0D308CFF3}"/>
          </ac:picMkLst>
        </pc:picChg>
        <pc:picChg chg="del">
          <ac:chgData name="Nicole Silva" userId="c820063ebe49b109" providerId="LiveId" clId="{B464DAA7-9493-4F70-B366-CA9BB3753C4C}" dt="2023-06-06T13:47:17.561" v="3" actId="21"/>
          <ac:picMkLst>
            <pc:docMk/>
            <pc:sldMk cId="3735490791" sldId="270"/>
            <ac:picMk id="7" creationId="{6CD45471-0954-4EBB-87A1-664A1F79BC8E}"/>
          </ac:picMkLst>
        </pc:picChg>
        <pc:picChg chg="del">
          <ac:chgData name="Nicole Silva" userId="c820063ebe49b109" providerId="LiveId" clId="{B464DAA7-9493-4F70-B366-CA9BB3753C4C}" dt="2023-06-06T13:47:27.276" v="6" actId="21"/>
          <ac:picMkLst>
            <pc:docMk/>
            <pc:sldMk cId="3735490791" sldId="270"/>
            <ac:picMk id="8" creationId="{E437550D-06DF-4C6D-80DD-4B467A655A33}"/>
          </ac:picMkLst>
        </pc:picChg>
        <pc:picChg chg="del">
          <ac:chgData name="Nicole Silva" userId="c820063ebe49b109" providerId="LiveId" clId="{B464DAA7-9493-4F70-B366-CA9BB3753C4C}" dt="2023-06-06T13:47:29.771" v="7" actId="21"/>
          <ac:picMkLst>
            <pc:docMk/>
            <pc:sldMk cId="3735490791" sldId="270"/>
            <ac:picMk id="9" creationId="{50CAF00E-7139-4F9B-92EB-998BCFC1B15F}"/>
          </ac:picMkLst>
        </pc:picChg>
        <pc:picChg chg="del mod">
          <ac:chgData name="Nicole Silva" userId="c820063ebe49b109" providerId="LiveId" clId="{B464DAA7-9493-4F70-B366-CA9BB3753C4C}" dt="2023-06-06T13:48:08.111" v="50" actId="21"/>
          <ac:picMkLst>
            <pc:docMk/>
            <pc:sldMk cId="3735490791" sldId="270"/>
            <ac:picMk id="11" creationId="{70075FF9-7E56-433E-AA3B-DDF0B7E498AD}"/>
          </ac:picMkLst>
        </pc:picChg>
        <pc:picChg chg="add mod modCrop">
          <ac:chgData name="Nicole Silva" userId="c820063ebe49b109" providerId="LiveId" clId="{B464DAA7-9493-4F70-B366-CA9BB3753C4C}" dt="2023-06-06T13:50:21.643" v="64" actId="1076"/>
          <ac:picMkLst>
            <pc:docMk/>
            <pc:sldMk cId="3735490791" sldId="270"/>
            <ac:picMk id="13" creationId="{F061AB86-B0B3-F891-256D-10E98D5A70CE}"/>
          </ac:picMkLst>
        </pc:picChg>
        <pc:cxnChg chg="add del mod">
          <ac:chgData name="Nicole Silva" userId="c820063ebe49b109" providerId="LiveId" clId="{B464DAA7-9493-4F70-B366-CA9BB3753C4C}" dt="2023-06-06T13:51:02.046" v="69" actId="21"/>
          <ac:cxnSpMkLst>
            <pc:docMk/>
            <pc:sldMk cId="3735490791" sldId="270"/>
            <ac:cxnSpMk id="16" creationId="{D2B5DBE1-0251-C574-9F9E-D4258BB33000}"/>
          </ac:cxnSpMkLst>
        </pc:cxnChg>
        <pc:cxnChg chg="add mod">
          <ac:chgData name="Nicole Silva" userId="c820063ebe49b109" providerId="LiveId" clId="{B464DAA7-9493-4F70-B366-CA9BB3753C4C}" dt="2023-06-06T13:52:34.919" v="105" actId="14100"/>
          <ac:cxnSpMkLst>
            <pc:docMk/>
            <pc:sldMk cId="3735490791" sldId="270"/>
            <ac:cxnSpMk id="18" creationId="{4CC89109-EE4C-5D06-8633-5BF3BFABDB3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2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5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7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73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2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36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7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3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1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0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3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3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8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DD52B-A612-4C96-AD89-9036E2BAC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97840"/>
            <a:ext cx="10027920" cy="2193916"/>
          </a:xfrm>
        </p:spPr>
        <p:txBody>
          <a:bodyPr>
            <a:normAutofit/>
          </a:bodyPr>
          <a:lstStyle/>
          <a:p>
            <a:pPr algn="ctr"/>
            <a:r>
              <a:rPr lang="es-ES" sz="5400" dirty="0"/>
              <a:t>EVACUACIÓN EN CASO DE EMERGENCIA O SIMULACRO</a:t>
            </a:r>
            <a:endParaRPr lang="es-CL" sz="5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58398CE-4E11-45A2-8C8A-E0E14CED9873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82609" y1="23741" x2="82609" y2="23741"/>
                        <a14:backgroundMark x1="85870" y1="94245" x2="85870" y2="94245"/>
                        <a14:backgroundMark x1="13043" y1="63309" x2="13043" y2="63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7" y="104155"/>
            <a:ext cx="820417" cy="10522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4 Imagen">
            <a:extLst>
              <a:ext uri="{FF2B5EF4-FFF2-40B4-BE49-F238E27FC236}">
                <a16:creationId xmlns:a16="http://schemas.microsoft.com/office/drawing/2014/main" id="{C9DA1F68-7772-487F-A719-8AC2CF9BA93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72091" y="6334125"/>
            <a:ext cx="1919909" cy="5238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5CB2F7-229F-41A8-8460-EE1818237B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295"/>
          <a:stretch/>
        </p:blipFill>
        <p:spPr>
          <a:xfrm>
            <a:off x="2572289" y="2793356"/>
            <a:ext cx="3523711" cy="28011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FDE1D9-2E1C-49F6-A347-873A66B1B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158" y="3104857"/>
            <a:ext cx="2387519" cy="17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0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DD52B-A612-4C96-AD89-9036E2BAC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649" y="555862"/>
            <a:ext cx="10412701" cy="1825096"/>
          </a:xfrm>
        </p:spPr>
        <p:txBody>
          <a:bodyPr>
            <a:normAutofit/>
          </a:bodyPr>
          <a:lstStyle/>
          <a:p>
            <a:pPr algn="ctr"/>
            <a:r>
              <a:rPr lang="es-ES" sz="5400" dirty="0"/>
              <a:t>¡GRACIAS POR SU ATENCIÓN!</a:t>
            </a:r>
            <a:endParaRPr lang="es-CL" sz="5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58398CE-4E11-45A2-8C8A-E0E14CED9873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82609" y1="23741" x2="82609" y2="23741"/>
                        <a14:backgroundMark x1="85870" y1="94245" x2="85870" y2="94245"/>
                        <a14:backgroundMark x1="13043" y1="63309" x2="13043" y2="63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9" y="225178"/>
            <a:ext cx="724728" cy="9145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4 Imagen">
            <a:extLst>
              <a:ext uri="{FF2B5EF4-FFF2-40B4-BE49-F238E27FC236}">
                <a16:creationId xmlns:a16="http://schemas.microsoft.com/office/drawing/2014/main" id="{C9DA1F68-7772-487F-A719-8AC2CF9BA93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72091" y="6334125"/>
            <a:ext cx="1919909" cy="5238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74A8F3-D420-4250-A403-3CD3D4408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597" y="2537786"/>
            <a:ext cx="3523793" cy="28044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1AB663-BCB0-48E2-9960-B3E6A53D5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621" y="2911662"/>
            <a:ext cx="2389839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8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328DE-482F-4B8D-8E06-AAE0D86D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166" y="56559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TipoS DE ALARMAS</a:t>
            </a:r>
            <a:endParaRPr lang="es-CL" sz="4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C7D4EC-D11F-4745-A6F0-49AF8FDFD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22" t="54108" r="29021" b="6258"/>
          <a:stretch/>
        </p:blipFill>
        <p:spPr>
          <a:xfrm>
            <a:off x="10708133" y="3389111"/>
            <a:ext cx="1293029" cy="13122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DBBE84-6379-485F-8D56-CF7E37DA3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31" t="54302" r="28695" b="6258"/>
          <a:stretch/>
        </p:blipFill>
        <p:spPr>
          <a:xfrm>
            <a:off x="10708133" y="1962248"/>
            <a:ext cx="1293029" cy="12930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01B622-8FA5-47AB-871B-F6D1D32928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21" b="56901" l="67716" r="81113">
                        <a14:foregroundMark x1="69839" y1="36068" x2="69839" y2="36068"/>
                        <a14:foregroundMark x1="72987" y1="34766" x2="72987" y2="34766"/>
                        <a14:foregroundMark x1="74890" y1="36719" x2="74890" y2="36719"/>
                        <a14:foregroundMark x1="75037" y1="34766" x2="75037" y2="34766"/>
                        <a14:foregroundMark x1="77818" y1="35286" x2="77818" y2="35286"/>
                        <a14:foregroundMark x1="73499" y1="33984" x2="73499" y2="33984"/>
                        <a14:foregroundMark x1="74305" y1="33333" x2="74305" y2="33333"/>
                        <a14:foregroundMark x1="75695" y1="36719" x2="75695" y2="36719"/>
                        <a14:foregroundMark x1="76720" y1="42188" x2="76720" y2="42188"/>
                        <a14:foregroundMark x1="75915" y1="44661" x2="75915" y2="44661"/>
                        <a14:foregroundMark x1="76867" y1="45313" x2="76867" y2="45313"/>
                        <a14:foregroundMark x1="78331" y1="45182" x2="78331" y2="45182"/>
                        <a14:foregroundMark x1="79502" y1="42839" x2="79502" y2="42839"/>
                        <a14:foregroundMark x1="80161" y1="36328" x2="80161" y2="36328"/>
                        <a14:foregroundMark x1="80600" y1="33203" x2="80600" y2="33203"/>
                        <a14:foregroundMark x1="74305" y1="26432" x2="74305" y2="26432"/>
                        <a14:foregroundMark x1="74671" y1="25781" x2="74671" y2="25781"/>
                        <a14:foregroundMark x1="68302" y1="32943" x2="68302" y2="32943"/>
                        <a14:foregroundMark x1="67789" y1="33984" x2="67789" y2="33984"/>
                        <a14:foregroundMark x1="68887" y1="30599" x2="68887" y2="30599"/>
                        <a14:foregroundMark x1="70644" y1="27604" x2="70644" y2="27604"/>
                        <a14:foregroundMark x1="72767" y1="26172" x2="72767" y2="26172"/>
                        <a14:foregroundMark x1="75915" y1="48958" x2="75915" y2="48958"/>
                        <a14:foregroundMark x1="74597" y1="50130" x2="74597" y2="50130"/>
                        <a14:foregroundMark x1="69253" y1="45964" x2="69253" y2="45964"/>
                        <a14:foregroundMark x1="78331" y1="28255" x2="78331" y2="28255"/>
                        <a14:foregroundMark x1="76720" y1="26823" x2="76720" y2="26823"/>
                        <a14:foregroundMark x1="81113" y1="38151" x2="81113" y2="38151"/>
                        <a14:foregroundMark x1="80747" y1="42188" x2="80747" y2="42188"/>
                        <a14:foregroundMark x1="79795" y1="45182" x2="79795" y2="45182"/>
                        <a14:foregroundMark x1="78404" y1="47656" x2="78404" y2="47656"/>
                        <a14:foregroundMark x1="72474" y1="49349" x2="72474" y2="49349"/>
                        <a14:foregroundMark x1="69839" y1="46745" x2="69839" y2="46745"/>
                        <a14:foregroundMark x1="73719" y1="35286" x2="73719" y2="35286"/>
                        <a14:foregroundMark x1="74012" y1="38542" x2="74012" y2="38542"/>
                        <a14:foregroundMark x1="73792" y1="37760" x2="73792" y2="37760"/>
                        <a14:foregroundMark x1="67936" y1="41146" x2="67936" y2="41146"/>
                        <a14:foregroundMark x1="76574" y1="56901" x2="76574" y2="56901"/>
                      </a14:backgroundRemoval>
                    </a14:imgEffect>
                  </a14:imgLayer>
                </a14:imgProps>
              </a:ext>
            </a:extLst>
          </a:blip>
          <a:srcRect l="67114" t="25026" r="18261" b="49371"/>
          <a:stretch/>
        </p:blipFill>
        <p:spPr>
          <a:xfrm>
            <a:off x="10708134" y="4890078"/>
            <a:ext cx="1293029" cy="1272661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3393A17-43CF-4A39-85D2-4D6F6881C0E1}"/>
              </a:ext>
            </a:extLst>
          </p:cNvPr>
          <p:cNvSpPr/>
          <p:nvPr/>
        </p:nvSpPr>
        <p:spPr>
          <a:xfrm>
            <a:off x="7549030" y="2695311"/>
            <a:ext cx="2994991" cy="53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TERREMOTO</a:t>
            </a:r>
            <a:endParaRPr lang="es-CL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0B5490F-6707-4612-82D5-A97BB0C9DC4E}"/>
              </a:ext>
            </a:extLst>
          </p:cNvPr>
          <p:cNvSpPr/>
          <p:nvPr/>
        </p:nvSpPr>
        <p:spPr>
          <a:xfrm>
            <a:off x="7549030" y="3953396"/>
            <a:ext cx="2994991" cy="53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TSUNAMI</a:t>
            </a:r>
            <a:endParaRPr lang="es-CL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D8CFFF7-8642-45CC-B9D7-5661695D9EC2}"/>
              </a:ext>
            </a:extLst>
          </p:cNvPr>
          <p:cNvSpPr/>
          <p:nvPr/>
        </p:nvSpPr>
        <p:spPr>
          <a:xfrm>
            <a:off x="7598466" y="5261364"/>
            <a:ext cx="2994991" cy="53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INCENDIO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8AD317-AD70-4353-ACEE-031D7687B2BF}"/>
              </a:ext>
            </a:extLst>
          </p:cNvPr>
          <p:cNvSpPr/>
          <p:nvPr/>
        </p:nvSpPr>
        <p:spPr>
          <a:xfrm>
            <a:off x="410020" y="1893363"/>
            <a:ext cx="2564296" cy="53008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ES" dirty="0"/>
              <a:t>ALARMAS: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14C325-7DE2-4966-86F3-FE49A2548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20" y="3683026"/>
            <a:ext cx="1207052" cy="120705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7D0F5B4-3D1F-469E-991B-7EED8B90A824}"/>
              </a:ext>
            </a:extLst>
          </p:cNvPr>
          <p:cNvSpPr/>
          <p:nvPr/>
        </p:nvSpPr>
        <p:spPr>
          <a:xfrm>
            <a:off x="410020" y="2953537"/>
            <a:ext cx="3105340" cy="53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SIMULACRO: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376321-1FBC-4540-9A7B-223856558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774" y="3820911"/>
            <a:ext cx="1676545" cy="117053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03BF700-49FC-42EA-85B6-A6318E91FFF3}"/>
              </a:ext>
            </a:extLst>
          </p:cNvPr>
          <p:cNvSpPr/>
          <p:nvPr/>
        </p:nvSpPr>
        <p:spPr>
          <a:xfrm>
            <a:off x="3877603" y="2943058"/>
            <a:ext cx="2774614" cy="485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EMERGENCIA REAL: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60795C-47F4-3BC9-8E20-528407796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2785" y="3820911"/>
            <a:ext cx="1676545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5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328DE-482F-4B8D-8E06-AAE0D86D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226" y="462415"/>
            <a:ext cx="8610600" cy="1293028"/>
          </a:xfrm>
        </p:spPr>
        <p:txBody>
          <a:bodyPr/>
          <a:lstStyle/>
          <a:p>
            <a:pPr algn="ctr"/>
            <a:r>
              <a:rPr lang="es-ES" dirty="0"/>
              <a:t>¿CÓMO PREPARARNOS PARA ENFRENTAR UNA EMERGENCIA?</a:t>
            </a: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4307EA7-DCED-4E80-A08A-ECEC84A68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4" y="4299356"/>
            <a:ext cx="5901439" cy="3493311"/>
          </a:xfrm>
          <a:prstGeom prst="rect">
            <a:avLst/>
          </a:prstGeom>
        </p:spPr>
      </p:pic>
      <p:sp>
        <p:nvSpPr>
          <p:cNvPr id="19" name="4 Rectángulo redondeado">
            <a:extLst>
              <a:ext uri="{FF2B5EF4-FFF2-40B4-BE49-F238E27FC236}">
                <a16:creationId xmlns:a16="http://schemas.microsoft.com/office/drawing/2014/main" id="{9833EB56-F82F-4EAE-A91F-924CAFC943F4}"/>
              </a:ext>
            </a:extLst>
          </p:cNvPr>
          <p:cNvSpPr/>
          <p:nvPr/>
        </p:nvSpPr>
        <p:spPr>
          <a:xfrm>
            <a:off x="650874" y="2106454"/>
            <a:ext cx="6336704" cy="1728192"/>
          </a:xfrm>
          <a:prstGeom prst="roundRect">
            <a:avLst/>
          </a:prstGeom>
          <a:solidFill>
            <a:schemeClr val="accent1"/>
          </a:solidFill>
          <a:ln w="28575">
            <a:noFill/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</a:rPr>
              <a:t>ES UNA ACTIVIDAD NECESARIA PARA COMPROBAR EL CORRECTO FUNCIONAMIENTO DEL PROTOCOLO DE EVACUACIÓN DEL COLEGIO Y CREAR HÁBITOS DE  COMPORTAMIENTO CON EL FIN DE AFRONTAR UNA SITUACIÓN DE EMERGENCIA SIN IMPROVISACIONES, DE MANERA COORDINADA Y ORDENADA.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775E793-578F-4C15-B5C1-2F369577F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99" y="2727452"/>
            <a:ext cx="4366840" cy="28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630CD-D405-41E8-8D35-B3FE71FC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980" y="259157"/>
            <a:ext cx="8610600" cy="1293028"/>
          </a:xfrm>
        </p:spPr>
        <p:txBody>
          <a:bodyPr/>
          <a:lstStyle/>
          <a:p>
            <a:r>
              <a:rPr lang="es-ES" dirty="0"/>
              <a:t>¿Qué hacer en caso de SIMULACRO Y TERREMOTO ?</a:t>
            </a:r>
            <a:endParaRPr lang="es-CL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71C0ECF-5828-4FC8-B8F3-E19DC18992CF}"/>
              </a:ext>
            </a:extLst>
          </p:cNvPr>
          <p:cNvSpPr/>
          <p:nvPr/>
        </p:nvSpPr>
        <p:spPr>
          <a:xfrm>
            <a:off x="242045" y="4004942"/>
            <a:ext cx="2994991" cy="53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MANTENER LA CALMA</a:t>
            </a:r>
            <a:endParaRPr lang="es-CL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0CD35BA-B83F-4C43-A96C-CAC33D0EE065}"/>
              </a:ext>
            </a:extLst>
          </p:cNvPr>
          <p:cNvSpPr/>
          <p:nvPr/>
        </p:nvSpPr>
        <p:spPr>
          <a:xfrm>
            <a:off x="242044" y="4638991"/>
            <a:ext cx="2994991" cy="810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SEGUIR LAS INDICACIONES DEL DOCENTE</a:t>
            </a:r>
            <a:endParaRPr lang="es-CL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87C529B-8F9D-4A63-A20F-A862443732A8}"/>
              </a:ext>
            </a:extLst>
          </p:cNvPr>
          <p:cNvSpPr/>
          <p:nvPr/>
        </p:nvSpPr>
        <p:spPr>
          <a:xfrm>
            <a:off x="242044" y="5553949"/>
            <a:ext cx="2994991" cy="810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Alejarse de ventanas, cubrirse y agacharse.</a:t>
            </a:r>
            <a:endParaRPr lang="es-CL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2BB4A27-8858-4A7F-A6FF-E3E517C3BF1C}"/>
              </a:ext>
            </a:extLst>
          </p:cNvPr>
          <p:cNvSpPr/>
          <p:nvPr/>
        </p:nvSpPr>
        <p:spPr>
          <a:xfrm>
            <a:off x="3443419" y="3981321"/>
            <a:ext cx="3723861" cy="1027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ESPERA A QUE EL SISMO TERMINE PARA EVACUAR LA SALA DE CLASES.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8B6021-4ADD-496F-A774-9545623C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7" y="2337272"/>
            <a:ext cx="4779459" cy="282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369FE1-7110-4979-B87D-05C70B3A6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5" y="1583349"/>
            <a:ext cx="6925235" cy="2281812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CE30F3F-1613-D4DE-C0D4-A71FCE59134A}"/>
              </a:ext>
            </a:extLst>
          </p:cNvPr>
          <p:cNvSpPr/>
          <p:nvPr/>
        </p:nvSpPr>
        <p:spPr>
          <a:xfrm>
            <a:off x="3443419" y="5143037"/>
            <a:ext cx="3809998" cy="709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Los zapadores abrirán puertas para la evacuación.</a:t>
            </a: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8F48274-F724-9079-960B-77B66C70C35E}"/>
              </a:ext>
            </a:extLst>
          </p:cNvPr>
          <p:cNvSpPr/>
          <p:nvPr/>
        </p:nvSpPr>
        <p:spPr>
          <a:xfrm>
            <a:off x="7538720" y="5344160"/>
            <a:ext cx="4494156" cy="1402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IMPORTANTE: </a:t>
            </a:r>
            <a:r>
              <a:rPr lang="es-CL" b="1" u="sng" dirty="0">
                <a:solidFill>
                  <a:schemeClr val="tx1"/>
                </a:solidFill>
              </a:rPr>
              <a:t>SÓLO</a:t>
            </a:r>
            <a:r>
              <a:rPr lang="es-CL" b="1" dirty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LOS/LAS DOCENTES SERÁN RESPONSABLES DEL LIBRO DE CLASES.</a:t>
            </a:r>
            <a:r>
              <a:rPr lang="es-CL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4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630CD-D405-41E8-8D35-B3FE71FC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48" y="43472"/>
            <a:ext cx="8610600" cy="1293028"/>
          </a:xfrm>
        </p:spPr>
        <p:txBody>
          <a:bodyPr/>
          <a:lstStyle/>
          <a:p>
            <a:r>
              <a:rPr lang="es-ES" dirty="0"/>
              <a:t>EVACUAR LA SALA DE CLASES</a:t>
            </a:r>
            <a:endParaRPr lang="es-CL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2C0239B-7D11-45D3-9EF6-9ECB0BA23A50}"/>
              </a:ext>
            </a:extLst>
          </p:cNvPr>
          <p:cNvSpPr/>
          <p:nvPr/>
        </p:nvSpPr>
        <p:spPr>
          <a:xfrm>
            <a:off x="113635" y="1429956"/>
            <a:ext cx="2994991" cy="1632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Finalizado el sismo, evacuar sala de clases de manera rápida, ordenada, sin llevar objetos en las manos.</a:t>
            </a:r>
            <a:endParaRPr lang="es-CL" sz="1600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E19095E-E28A-4921-9216-0E358B38CA3F}"/>
              </a:ext>
            </a:extLst>
          </p:cNvPr>
          <p:cNvSpPr/>
          <p:nvPr/>
        </p:nvSpPr>
        <p:spPr>
          <a:xfrm>
            <a:off x="113635" y="3157518"/>
            <a:ext cx="2994991" cy="1489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Junto a tu curso se deben dirigir a la zona de seguridad designada para tu curso.</a:t>
            </a:r>
            <a:endParaRPr lang="es-CL" sz="16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91817BC-48AF-4322-90EB-199740D20A61}"/>
              </a:ext>
            </a:extLst>
          </p:cNvPr>
          <p:cNvSpPr/>
          <p:nvPr/>
        </p:nvSpPr>
        <p:spPr>
          <a:xfrm>
            <a:off x="113634" y="4815014"/>
            <a:ext cx="2994991" cy="1740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La evacuación debe ser rápida, a paso rápido, no es necesario correr.</a:t>
            </a:r>
            <a:endParaRPr lang="es-CL" sz="1600" dirty="0"/>
          </a:p>
        </p:txBody>
      </p:sp>
      <p:sp>
        <p:nvSpPr>
          <p:cNvPr id="12" name="7 Rectángulo redondeado">
            <a:extLst>
              <a:ext uri="{FF2B5EF4-FFF2-40B4-BE49-F238E27FC236}">
                <a16:creationId xmlns:a16="http://schemas.microsoft.com/office/drawing/2014/main" id="{0CACC67D-5349-41E8-AB37-37464984946F}"/>
              </a:ext>
            </a:extLst>
          </p:cNvPr>
          <p:cNvSpPr/>
          <p:nvPr/>
        </p:nvSpPr>
        <p:spPr>
          <a:xfrm>
            <a:off x="4944717" y="5606128"/>
            <a:ext cx="4485862" cy="10321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FFC000"/>
                </a:solidFill>
              </a:rPr>
              <a:t>¡IMPORTANTE! </a:t>
            </a:r>
          </a:p>
          <a:p>
            <a:pPr algn="ctr"/>
            <a:r>
              <a:rPr lang="es-CL" b="1" dirty="0">
                <a:solidFill>
                  <a:srgbClr val="FFC000"/>
                </a:solidFill>
              </a:rPr>
              <a:t>No se debe retroceder en busca de objetos olvidados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CE8869A-1E16-0ADD-FB6B-B1F7D82F0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79" t="40740" r="43234" b="35460"/>
          <a:stretch/>
        </p:blipFill>
        <p:spPr>
          <a:xfrm>
            <a:off x="10026775" y="2525715"/>
            <a:ext cx="1656522" cy="16322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EE10C2-37E0-23F1-E8E2-01E7AAA6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057" y="1022902"/>
            <a:ext cx="6671475" cy="45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8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630CD-D405-41E8-8D35-B3FE71FC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408" y="49491"/>
            <a:ext cx="5282649" cy="1293028"/>
          </a:xfrm>
        </p:spPr>
        <p:txBody>
          <a:bodyPr>
            <a:normAutofit/>
          </a:bodyPr>
          <a:lstStyle/>
          <a:p>
            <a:r>
              <a:rPr lang="es-ES" sz="4400" dirty="0"/>
              <a:t>Zonas seguras</a:t>
            </a:r>
            <a:endParaRPr lang="es-CL" sz="4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FE0A2C-6017-44C7-9EA2-4A1BD7A46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22" t="43862" r="36304" b="29990"/>
          <a:stretch/>
        </p:blipFill>
        <p:spPr>
          <a:xfrm>
            <a:off x="9931100" y="987728"/>
            <a:ext cx="1916584" cy="19201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637EAB-806A-425E-AF18-7A0CFCF4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3" y="1504145"/>
            <a:ext cx="2645893" cy="1725318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197F402-76D5-47DB-8407-ED22978A5C01}"/>
              </a:ext>
            </a:extLst>
          </p:cNvPr>
          <p:cNvSpPr/>
          <p:nvPr/>
        </p:nvSpPr>
        <p:spPr>
          <a:xfrm>
            <a:off x="2876761" y="1342519"/>
            <a:ext cx="3374337" cy="1489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Los cursos que se encuentren en niveles superiores deberán evacuar por la escalera correspondiente (designada por curso).</a:t>
            </a:r>
            <a:endParaRPr lang="es-CL" sz="16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F839584-11E5-4D36-AFA8-492223AB5A1B}"/>
              </a:ext>
            </a:extLst>
          </p:cNvPr>
          <p:cNvSpPr/>
          <p:nvPr/>
        </p:nvSpPr>
        <p:spPr>
          <a:xfrm>
            <a:off x="6392942" y="1320173"/>
            <a:ext cx="3374337" cy="1489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En este proceso también es muy importante bajar la escalera por el lado derecho.</a:t>
            </a:r>
            <a:endParaRPr lang="es-CL" sz="160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12A95D-9BAC-45CF-817A-CDCACA55FE90}"/>
              </a:ext>
            </a:extLst>
          </p:cNvPr>
          <p:cNvSpPr/>
          <p:nvPr/>
        </p:nvSpPr>
        <p:spPr>
          <a:xfrm>
            <a:off x="7021995" y="3231851"/>
            <a:ext cx="4780724" cy="164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Al encontrarse en la zona segura ubicada en el patio, deberán ubicarse en el lugar asignado para su curso y mantener el orden y silencio en ese lugar, ya que en este momento se verifica que estén todos los alumnos del curso.</a:t>
            </a:r>
            <a:endParaRPr lang="es-CL" sz="160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3986C22-FA20-40CC-85F0-C694247A12F3}"/>
              </a:ext>
            </a:extLst>
          </p:cNvPr>
          <p:cNvSpPr/>
          <p:nvPr/>
        </p:nvSpPr>
        <p:spPr>
          <a:xfrm>
            <a:off x="7021995" y="5003770"/>
            <a:ext cx="4780724" cy="1489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En caso de que se visualicen peligros debido a la intensidad del sismo y no sea seguro permanecer dentro del colegio, se iniciará una evacuación hacía la zona segura exterior, la cual está ubicada fuera del estadio.</a:t>
            </a:r>
            <a:endParaRPr lang="es-CL" sz="16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D5B455-7065-41EF-BF6F-A17531AAC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181" y="5159909"/>
            <a:ext cx="3374337" cy="1640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DAF678-135B-90F6-777A-580B54B48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81" y="3429000"/>
            <a:ext cx="2247914" cy="33550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4D84D4-CA63-C7B5-9217-D7DFFD0937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671" t="31407" r="26627" b="17037"/>
          <a:stretch/>
        </p:blipFill>
        <p:spPr>
          <a:xfrm>
            <a:off x="3804001" y="2907862"/>
            <a:ext cx="1645367" cy="21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6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545BF-C917-4761-A118-1D0ED123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459" y="495432"/>
            <a:ext cx="9260541" cy="1293028"/>
          </a:xfrm>
        </p:spPr>
        <p:txBody>
          <a:bodyPr/>
          <a:lstStyle/>
          <a:p>
            <a:r>
              <a:rPr lang="es-CL"/>
              <a:t>RUTA ESCALERAS DE EVACUACIÓN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0EF816-0900-4034-9515-9455CD01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68" y="2904809"/>
            <a:ext cx="3199536" cy="15147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8DC4CD-77ED-2D17-E025-B4658AA4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31" y="1788460"/>
            <a:ext cx="7766977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3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D2954-E3F2-4788-8B55-F8B24A64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2333"/>
            <a:ext cx="8610600" cy="1293028"/>
          </a:xfrm>
        </p:spPr>
        <p:txBody>
          <a:bodyPr/>
          <a:lstStyle/>
          <a:p>
            <a:r>
              <a:rPr lang="es-ES" dirty="0"/>
              <a:t>Otras emergencias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F167BD-DDD0-43E5-B597-6BA5FA2CB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5" t="16378" r="3633" b="14548"/>
          <a:stretch/>
        </p:blipFill>
        <p:spPr>
          <a:xfrm>
            <a:off x="400987" y="1565361"/>
            <a:ext cx="5883965" cy="2726631"/>
          </a:xfrm>
          <a:prstGeom prst="rect">
            <a:avLst/>
          </a:prstGeom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776D5DDD-AA8B-4406-979A-397535A32650}"/>
              </a:ext>
            </a:extLst>
          </p:cNvPr>
          <p:cNvSpPr txBox="1"/>
          <p:nvPr/>
        </p:nvSpPr>
        <p:spPr>
          <a:xfrm>
            <a:off x="2699424" y="2041667"/>
            <a:ext cx="33965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/>
              <a:t>En caso de que el sismo o terremoto se produzca en horario de recreo colación todos los estudiantes y personal del colegio deben acudir a la zona de seguridad establecida.</a:t>
            </a: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23C529FE-7C28-4939-AC71-E5B0D308C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05" y="1453956"/>
            <a:ext cx="4505954" cy="1057423"/>
          </a:xfrm>
          <a:prstGeom prst="rect">
            <a:avLst/>
          </a:prstGeom>
        </p:spPr>
      </p:pic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4F985A62-EFF8-4F29-A248-08AC6BF43048}"/>
              </a:ext>
            </a:extLst>
          </p:cNvPr>
          <p:cNvSpPr/>
          <p:nvPr/>
        </p:nvSpPr>
        <p:spPr>
          <a:xfrm>
            <a:off x="2527145" y="4761565"/>
            <a:ext cx="4372160" cy="19442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s-CL" sz="1400" b="1" dirty="0">
                <a:solidFill>
                  <a:schemeClr val="bg1"/>
                </a:solidFill>
              </a:rPr>
              <a:t>Se procederá a evacuar hacía las zonas de seguridad establecidas.</a:t>
            </a:r>
          </a:p>
          <a:p>
            <a:pPr marL="285750" indent="-285750">
              <a:buFont typeface="Wingdings" pitchFamily="2" charset="2"/>
              <a:buChar char="§"/>
            </a:pPr>
            <a:endParaRPr lang="es-CL" sz="14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CL" sz="1400" b="1" dirty="0">
                <a:solidFill>
                  <a:schemeClr val="bg1"/>
                </a:solidFill>
              </a:rPr>
              <a:t>Si el Incendio alcanza una magnitud de gran proporción donde no puede ser controlado en primera instancia, se dará la orden de evacuación hacía la zona de seguridad externa del colegio.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D45471-0954-4EBB-87A1-664A1F79B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68" y="4291992"/>
            <a:ext cx="1441712" cy="14417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437550D-06DF-4C6D-80DD-4B467A655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6" y="5733704"/>
            <a:ext cx="1073426" cy="1073426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0CAF00E-7139-4F9B-92EB-998BCFC1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67" y="5800793"/>
            <a:ext cx="1073426" cy="93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08E67FB-9D2D-4D57-B995-602963702F2A}"/>
              </a:ext>
            </a:extLst>
          </p:cNvPr>
          <p:cNvSpPr/>
          <p:nvPr/>
        </p:nvSpPr>
        <p:spPr>
          <a:xfrm>
            <a:off x="7977686" y="4752345"/>
            <a:ext cx="3891346" cy="2001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Es importante recordar que nuestro colegio se encuentra ubicado en una zona segura para el alcance de un posible Tsunami, por lo tanto, se esperará en nuestra zona segura interior o exterior según corresponda a ser retirados por sus apoderados.</a:t>
            </a:r>
            <a:endParaRPr lang="es-CL" sz="16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075FF9-7E56-433E-AA3B-DDF0B7E49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389" y="2679362"/>
            <a:ext cx="22193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1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D2954-E3F2-4788-8B55-F8B24A64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33293"/>
            <a:ext cx="8610600" cy="1293028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segura en caso de alerta tsunami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061AB86-B0B3-F891-256D-10E98D5A7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7" t="21927" r="1417" b="9926"/>
          <a:stretch/>
        </p:blipFill>
        <p:spPr>
          <a:xfrm>
            <a:off x="1808480" y="1851107"/>
            <a:ext cx="9011920" cy="467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610966C8-FA27-A1C9-A924-73B36ECA6C5A}"/>
              </a:ext>
            </a:extLst>
          </p:cNvPr>
          <p:cNvSpPr/>
          <p:nvPr/>
        </p:nvSpPr>
        <p:spPr>
          <a:xfrm>
            <a:off x="5435600" y="5262880"/>
            <a:ext cx="568960" cy="518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CC89109-EE4C-5D06-8633-5BF3BFABDB32}"/>
              </a:ext>
            </a:extLst>
          </p:cNvPr>
          <p:cNvCxnSpPr>
            <a:cxnSpLocks/>
          </p:cNvCxnSpPr>
          <p:nvPr/>
        </p:nvCxnSpPr>
        <p:spPr>
          <a:xfrm>
            <a:off x="1645920" y="3962400"/>
            <a:ext cx="3677920" cy="1422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4133406-9191-B3A9-C97F-23D3736B3A12}"/>
              </a:ext>
            </a:extLst>
          </p:cNvPr>
          <p:cNvSpPr/>
          <p:nvPr/>
        </p:nvSpPr>
        <p:spPr>
          <a:xfrm>
            <a:off x="40640" y="3293827"/>
            <a:ext cx="1656080" cy="894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NUESTRO COLEGIO ESTA AQUÍ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819B893-63EE-B85B-1A89-98900A5F48E5}"/>
              </a:ext>
            </a:extLst>
          </p:cNvPr>
          <p:cNvSpPr/>
          <p:nvPr/>
        </p:nvSpPr>
        <p:spPr>
          <a:xfrm>
            <a:off x="1742440" y="6593840"/>
            <a:ext cx="1605280" cy="26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>
                <a:solidFill>
                  <a:sysClr val="windowText" lastClr="000000"/>
                </a:solidFill>
              </a:rPr>
              <a:t>FUENTE: SENAPRED</a:t>
            </a:r>
          </a:p>
        </p:txBody>
      </p:sp>
    </p:spTree>
    <p:extLst>
      <p:ext uri="{BB962C8B-B14F-4D97-AF65-F5344CB8AC3E}">
        <p14:creationId xmlns:p14="http://schemas.microsoft.com/office/powerpoint/2010/main" val="3735490791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6701</TotalTime>
  <Words>462</Words>
  <Application>Microsoft Office PowerPoint</Application>
  <PresentationFormat>Panorámica</PresentationFormat>
  <Paragraphs>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Estela de condensación</vt:lpstr>
      <vt:lpstr>EVACUACIÓN EN CASO DE EMERGENCIA O SIMULACRO</vt:lpstr>
      <vt:lpstr>TipoS DE ALARMAS</vt:lpstr>
      <vt:lpstr>¿CÓMO PREPARARNOS PARA ENFRENTAR UNA EMERGENCIA?</vt:lpstr>
      <vt:lpstr>¿Qué hacer en caso de SIMULACRO Y TERREMOTO ?</vt:lpstr>
      <vt:lpstr>EVACUAR LA SALA DE CLASES</vt:lpstr>
      <vt:lpstr>Zonas seguras</vt:lpstr>
      <vt:lpstr>RUTA ESCALERAS DE EVACUACIÓN</vt:lpstr>
      <vt:lpstr>Otras emergencias</vt:lpstr>
      <vt:lpstr>Zona segura en caso de alerta tsunami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Silva</dc:creator>
  <cp:lastModifiedBy>Nicole Silva</cp:lastModifiedBy>
  <cp:revision>24</cp:revision>
  <dcterms:created xsi:type="dcterms:W3CDTF">2021-03-08T14:01:20Z</dcterms:created>
  <dcterms:modified xsi:type="dcterms:W3CDTF">2026-03-02T17:40:23Z</dcterms:modified>
</cp:coreProperties>
</file>